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59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A0AE7DE4-31C8-46CB-A1B4-F799FBACD461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D0963E3B-44DC-4C74-AECF-D3760F3699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79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19815-BB41-419F-AB48-A6DC79B96CC8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4CA36-8EF0-4D53-9CD1-5C7C1AA48F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23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C0D07-F4E2-40A9-89FD-EF160276FB2F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DA994-6205-44F8-8955-20F14A9E15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06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F45F8-A2E3-4097-BA36-3A7965EE799A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9D714-4E04-494A-BDD5-136B5C2F40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14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A94BD-E11F-4F78-8C5C-54746725EA97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497D7CB8-F9BE-4FEB-A082-ECEF281B0C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1766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A19EB-4629-46EA-823A-7774D4F75981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79A31-70C2-4214-A667-637D65941B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208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8555C-899C-4207-9CEC-30BA0BC40485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E654376A-C352-4FFD-A531-C953A2DF92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5678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33C13-EE97-4C28-8A51-B462DD1E47DA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88589-4D8B-4CCC-B346-9BA5191DB7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987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0CC2-27C6-4C7E-A52B-0EB9F0C22893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CEFA8-E603-4A86-A1E6-4BF0BCAE23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38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CAF0251B-B32E-4893-9F9F-E83D707FF0A9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D9D31A8D-466A-47E1-9520-64F934A997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237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875D908-095A-4287-AEDE-8AE3BE2AAD72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242CF3E3-EAF5-4AC2-ABD8-1A6D3E34BA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73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16372DF-AD8D-4F44-9B7F-1ECF47B6B0A2}" type="datetimeFigureOut">
              <a:rPr lang="en-US"/>
              <a:pPr>
                <a:defRPr/>
              </a:pPr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fld id="{92630FC5-EC7A-4626-A2AC-8F22C81533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0" r:id="rId4"/>
    <p:sldLayoutId id="2147483898" r:id="rId5"/>
    <p:sldLayoutId id="2147483891" r:id="rId6"/>
    <p:sldLayoutId id="2147483892" r:id="rId7"/>
    <p:sldLayoutId id="2147483899" r:id="rId8"/>
    <p:sldLayoutId id="2147483900" r:id="rId9"/>
    <p:sldLayoutId id="2147483893" r:id="rId10"/>
    <p:sldLayoutId id="2147483894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Solving Factored Equations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8061325" cy="1752600"/>
          </a:xfrm>
        </p:spPr>
        <p:txBody>
          <a:bodyPr/>
          <a:lstStyle/>
          <a:p>
            <a:pPr marR="0" eaLnBrk="1" hangingPunct="1">
              <a:spcBef>
                <a:spcPct val="0"/>
              </a:spcBef>
            </a:pPr>
            <a:r>
              <a:rPr lang="en-US" altLang="en-US" dirty="0" smtClean="0">
                <a:ln>
                  <a:noFill/>
                </a:ln>
                <a:solidFill>
                  <a:srgbClr val="FFFFFF"/>
                </a:solidFill>
              </a:rPr>
              <a:t>Section </a:t>
            </a:r>
            <a:r>
              <a:rPr lang="en-US" altLang="en-US" dirty="0" smtClean="0">
                <a:ln>
                  <a:noFill/>
                </a:ln>
                <a:solidFill>
                  <a:srgbClr val="FFFFFF"/>
                </a:solidFill>
              </a:rPr>
              <a:t>10.4</a:t>
            </a:r>
            <a:endParaRPr lang="en-US" altLang="en-US" dirty="0" smtClean="0">
              <a:ln>
                <a:noFill/>
              </a:ln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Solving Factored Equations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Zero Product Property:</a:t>
            </a:r>
          </a:p>
          <a:p>
            <a:pPr lvl="1" eaLnBrk="1" hangingPunct="1"/>
            <a:r>
              <a:rPr lang="en-US" altLang="en-US" smtClean="0"/>
              <a:t>If x </a:t>
            </a:r>
            <a:r>
              <a:rPr lang="en-US" altLang="en-US" smtClean="0">
                <a:latin typeface="Comic Sans MS" panose="030F0702030302020204" pitchFamily="66" charset="0"/>
              </a:rPr>
              <a:t>· y = 0, then x = 0 or y = 0</a:t>
            </a:r>
          </a:p>
          <a:p>
            <a:pPr lvl="1" eaLnBrk="1" hangingPunct="1"/>
            <a:endParaRPr lang="en-US" altLang="en-US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smtClean="0">
                <a:latin typeface="Comic Sans MS" panose="030F0702030302020204" pitchFamily="66" charset="0"/>
              </a:rPr>
              <a:t>Steps:</a:t>
            </a:r>
          </a:p>
          <a:p>
            <a:pPr lvl="1" eaLnBrk="1" hangingPunct="1"/>
            <a:r>
              <a:rPr lang="en-US" altLang="en-US" smtClean="0">
                <a:latin typeface="Comic Sans MS" panose="030F0702030302020204" pitchFamily="66" charset="0"/>
              </a:rPr>
              <a:t>1.) Set all of the parts = 0</a:t>
            </a:r>
          </a:p>
          <a:p>
            <a:pPr lvl="1" eaLnBrk="1" hangingPunct="1"/>
            <a:r>
              <a:rPr lang="en-US" altLang="en-US" smtClean="0">
                <a:latin typeface="Comic Sans MS" panose="030F0702030302020204" pitchFamily="66" charset="0"/>
              </a:rPr>
              <a:t>2.) Solve for the variable in each part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Examples (cont.)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1.) (x + 3)(x – 7)= 0       2.) (4x + 5)(x – 3)= 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Examples (cont)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3.) (x - 7)</a:t>
            </a:r>
            <a:r>
              <a:rPr lang="en-US" altLang="en-US" baseline="30000" smtClean="0"/>
              <a:t>2</a:t>
            </a:r>
            <a:r>
              <a:rPr lang="en-US" altLang="en-US" smtClean="0"/>
              <a:t> = 0		4.) 4(x + 1)(x – 10) = 0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mtClean="0"/>
          </a:p>
          <a:p>
            <a:pPr>
              <a:buFont typeface="Wingdings 2" panose="05020102010507070707" pitchFamily="18" charset="2"/>
              <a:buNone/>
            </a:pPr>
            <a:endParaRPr lang="en-US" altLang="en-US" smtClean="0"/>
          </a:p>
          <a:p>
            <a:pPr>
              <a:buFont typeface="Wingdings 2" panose="05020102010507070707" pitchFamily="18" charset="2"/>
              <a:buNone/>
            </a:pPr>
            <a:endParaRPr lang="en-US" altLang="en-US" smtClean="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Examples (cont)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5.) (x + 5)(3x + 4)(2x – 7)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Classwork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Blue book: </a:t>
            </a:r>
            <a:r>
              <a:rPr lang="en-US" altLang="en-US" dirty="0" err="1" smtClean="0"/>
              <a:t>Pg</a:t>
            </a:r>
            <a:r>
              <a:rPr lang="en-US" altLang="en-US" dirty="0" smtClean="0"/>
              <a:t> </a:t>
            </a:r>
            <a:r>
              <a:rPr lang="en-US" altLang="en-US" dirty="0" smtClean="0"/>
              <a:t>315 </a:t>
            </a:r>
            <a:r>
              <a:rPr lang="en-US" altLang="en-US" smtClean="0"/>
              <a:t># </a:t>
            </a:r>
            <a:r>
              <a:rPr lang="en-US" altLang="en-US" smtClean="0"/>
              <a:t>1-9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version>
  <revision id="1.0.37047.0"/>
</version>
</file>

<file path=customXml/item2.xml><?xml version="1.0" encoding="utf-8"?>
<version>
  <revision id="1.0.37047.0"/>
</version>
</file>

<file path=customXml/item3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A066747F-B450-4AD2-9EF7-5FDD787796AF}">
  <ds:schemaRefs/>
</ds:datastoreItem>
</file>

<file path=customXml/itemProps2.xml><?xml version="1.0" encoding="utf-8"?>
<ds:datastoreItem xmlns:ds="http://schemas.openxmlformats.org/officeDocument/2006/customXml" ds:itemID="{ECFC8C4C-5CA1-4DDA-9742-8BAEBEC2A8F1}">
  <ds:schemaRefs/>
</ds:datastoreItem>
</file>

<file path=customXml/itemProps3.xml><?xml version="1.0" encoding="utf-8"?>
<ds:datastoreItem xmlns:ds="http://schemas.openxmlformats.org/officeDocument/2006/customXml" ds:itemID="{C23C82D9-657A-451A-ABAA-424BF2555648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340</TotalTime>
  <Words>117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Century Gothic</vt:lpstr>
      <vt:lpstr>Wingdings 2</vt:lpstr>
      <vt:lpstr>Verdana</vt:lpstr>
      <vt:lpstr>Calibri</vt:lpstr>
      <vt:lpstr>Comic Sans MS</vt:lpstr>
      <vt:lpstr>Verve</vt:lpstr>
      <vt:lpstr> Solving Factored Equations</vt:lpstr>
      <vt:lpstr>Solving Factored Equations</vt:lpstr>
      <vt:lpstr>Examples (cont.)</vt:lpstr>
      <vt:lpstr>Examples (cont)</vt:lpstr>
      <vt:lpstr>Examples (cont)</vt:lpstr>
      <vt:lpstr>Classwork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Greatest Common Factor</dc:title>
  <dc:creator>JLAKE</dc:creator>
  <cp:lastModifiedBy>LAKE, JEFF</cp:lastModifiedBy>
  <cp:revision>29</cp:revision>
  <dcterms:created xsi:type="dcterms:W3CDTF">2008-12-17T18:54:24Z</dcterms:created>
  <dcterms:modified xsi:type="dcterms:W3CDTF">2015-11-06T12:55:05Z</dcterms:modified>
</cp:coreProperties>
</file>